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verag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0cc47c90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0cc47c90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0cc47c90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0cc47c90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0cc47c90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0cc47c90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214cf2d0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214cf2d0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214cf2d0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214cf2d0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214cf2d0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214cf2d0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214cf2d0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214cf2d0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214cf2d0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214cf2d0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0cc47c90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0cc47c90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We did testing and dealt with the bugs that are the top priority in the final milestone.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The site has been thoroughly tested in its current iteration.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As the site is still in-development, all pages are still subject to change and may require additional testing as more features are added.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The view, edit and create pages for listings in particular still require an additional visual pass which did not have time to be completed for our final build.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0bbd02d2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0bbd02d2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0bbd02d2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0bbd02d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0bbd02d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0bbd02d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0bbd02d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0bbd02d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0cc47c9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0cc47c9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Together has 4 group</a:t>
            </a:r>
            <a:r>
              <a:rPr lang="en">
                <a:solidFill>
                  <a:schemeClr val="dk1"/>
                </a:solidFill>
              </a:rPr>
              <a:t>s of target audience. The first group is users </a:t>
            </a: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who are looking for housemates.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The second group is users  </a:t>
            </a: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who are looking for services. </a:t>
            </a:r>
            <a:r>
              <a:rPr lang="en">
                <a:solidFill>
                  <a:schemeClr val="dk1"/>
                </a:solidFill>
              </a:rPr>
              <a:t>the third group is </a:t>
            </a:r>
            <a:r>
              <a:rPr lang="en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Businesses who are selling services. The fourth group is Nonprofits listing their events and services.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0cc47c90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0cc47c90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0cc47c90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0cc47c90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going to show you some designs about our design.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214cf2d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214cf2d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2" name="Google Shape;12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JadenBalogh/home-together-b" TargetMode="External"/><Relationship Id="rId4" Type="http://schemas.openxmlformats.org/officeDocument/2006/relationships/hyperlink" Target="https://github.com/JadenBalogh/home-together-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744575"/>
            <a:ext cx="8520600" cy="12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Together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11700" y="1980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Group B</a:t>
            </a:r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575" y="3414125"/>
            <a:ext cx="1559750" cy="15597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" name="Google Shape;63;p13"/>
          <p:cNvSpPr txBox="1"/>
          <p:nvPr/>
        </p:nvSpPr>
        <p:spPr>
          <a:xfrm>
            <a:off x="1761600" y="3013925"/>
            <a:ext cx="15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Jaden Balogh</a:t>
            </a:r>
            <a:endParaRPr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792150" y="3013925"/>
            <a:ext cx="15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Alvin Putra</a:t>
            </a:r>
            <a:endParaRPr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5822700" y="3013925"/>
            <a:ext cx="15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Athena An</a:t>
            </a:r>
            <a:endParaRPr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675" y="3414126"/>
            <a:ext cx="1559748" cy="155974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2137" y="3411500"/>
            <a:ext cx="1559752" cy="155975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513300"/>
            <a:ext cx="8403900" cy="4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 page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25" y="1134299"/>
            <a:ext cx="7637668" cy="343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240950"/>
            <a:ext cx="8309700" cy="4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 search page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32899"/>
            <a:ext cx="4940576" cy="43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290725" y="136350"/>
            <a:ext cx="7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Listings creation page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51" y="638053"/>
            <a:ext cx="7031700" cy="425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649500" y="230450"/>
            <a:ext cx="5363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Listings search page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50" y="754250"/>
            <a:ext cx="8336123" cy="41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/>
        </p:nvSpPr>
        <p:spPr>
          <a:xfrm>
            <a:off x="848525" y="263750"/>
            <a:ext cx="6693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Listing details component with rating system and contact information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0" y="754250"/>
            <a:ext cx="7476301" cy="42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356175" y="125700"/>
            <a:ext cx="67881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Profile view page for logged-in members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01" y="582800"/>
            <a:ext cx="5419173" cy="44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Edit profile page 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00" y="273975"/>
            <a:ext cx="3321524" cy="48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>
          <a:xfrm>
            <a:off x="0" y="0"/>
            <a:ext cx="340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Member ads creation page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925"/>
            <a:ext cx="7306199" cy="460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16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734875"/>
            <a:ext cx="82467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did testing and dealt with the bugs that are the priorities in the final milestone.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site has been thoroughly tested in its current iteration.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pages are still subject to change and may require additional testing.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view, edit and create pages for listings in particular still require an additional visual pass.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775" y="2055600"/>
            <a:ext cx="2420142" cy="288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Description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Home Together is a hub to help find people and services related to home sharing.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Features: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Information pages (home, about, footer)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Search pages (members and listings)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Signup and profile pages (members and businesses)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Listing management pages (view, edit, create, delete)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Individual view pages (member, listing)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HomeTogether.ca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Future features: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Messaging system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Reviews/ratings for listings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Block/report other members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PayPal payment option for posting classifieds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Admin panel</a:t>
            </a:r>
            <a:endParaRPr>
              <a:solidFill>
                <a:srgbClr val="F3F3F3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-"/>
            </a:pPr>
            <a:r>
              <a:rPr lang="en">
                <a:solidFill>
                  <a:srgbClr val="F3F3F3"/>
                </a:solidFill>
              </a:rPr>
              <a:t>Ban users, export site data, verify businesses, etc.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HomeTogether.ca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Code and documentation can be found in our GitHub repository: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</a:t>
            </a:r>
            <a:r>
              <a:rPr lang="en" u="sng">
                <a:solidFill>
                  <a:schemeClr val="hlink"/>
                </a:solidFill>
                <a:hlinkClick r:id="rId4"/>
              </a:rPr>
              <a:t>ttps://github.com/JadenBalogh/home-together-b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Transition requirements: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See transition documents and GitHub documentation for code setup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Hosted website can be transferred to new owner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We learned a lot along the way!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Using modern web development frameworks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Hosting a live website with Heroku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Working with a client</a:t>
            </a:r>
            <a:endParaRPr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-"/>
            </a:pPr>
            <a:r>
              <a:rPr lang="en">
                <a:solidFill>
                  <a:srgbClr val="F3F3F3"/>
                </a:solidFill>
              </a:rPr>
              <a:t>Dealing with all the obstacles that come up throughout a software project...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153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267650" y="2117025"/>
            <a:ext cx="77670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2. </a:t>
            </a:r>
            <a:r>
              <a:rPr lang="en" sz="1500">
                <a:solidFill>
                  <a:schemeClr val="dk1"/>
                </a:solidFill>
              </a:rPr>
              <a:t>Users who are looking for services.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These users will be browsing the classifieds to find local services and events.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67650" y="3006625"/>
            <a:ext cx="77670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3. </a:t>
            </a:r>
            <a:r>
              <a:rPr lang="en" sz="1500">
                <a:solidFill>
                  <a:schemeClr val="dk1"/>
                </a:solidFill>
              </a:rPr>
              <a:t>Businesses who are selling services.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These businesses will be paying the site to advertise their services.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267550" y="3823525"/>
            <a:ext cx="79665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4. </a:t>
            </a:r>
            <a:r>
              <a:rPr lang="en" sz="1500">
                <a:solidFill>
                  <a:schemeClr val="dk1"/>
                </a:solidFill>
              </a:rPr>
              <a:t>Nonprofits listing their events and services.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These groups will be listing their events for free once verified.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215350" y="1227425"/>
            <a:ext cx="77670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1. </a:t>
            </a:r>
            <a:r>
              <a:rPr lang="en" sz="1500">
                <a:solidFill>
                  <a:schemeClr val="dk1"/>
                </a:solidFill>
              </a:rPr>
              <a:t>Users who are looking for housemates.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These users will be searching by criteria for other users to live with.  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603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586625" y="1257075"/>
            <a:ext cx="60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0" y="572700"/>
            <a:ext cx="4336800" cy="4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</a:t>
            </a:r>
            <a:r>
              <a:rPr lang="en" sz="2000">
                <a:solidFill>
                  <a:schemeClr val="dk1"/>
                </a:solidFill>
              </a:rPr>
              <a:t>mplemented Features</a:t>
            </a:r>
            <a:endParaRPr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Users can view and search for the information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Users can signup and create profiles 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Users can post the listings and manage them</a:t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5059700" y="457475"/>
            <a:ext cx="38235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Unimplemented Features</a:t>
            </a:r>
            <a:endParaRPr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messaging system between users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 for reviewing and rating listings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ability to block or report users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PayPal payment option for posting classifieds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admin features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4563900" y="10500"/>
            <a:ext cx="13800" cy="5038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0" name="Google Shape;110;p19"/>
          <p:cNvSpPr txBox="1"/>
          <p:nvPr/>
        </p:nvSpPr>
        <p:spPr>
          <a:xfrm>
            <a:off x="4860650" y="3928325"/>
            <a:ext cx="413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We did not implement the map feature, which is no longer required by the client. </a:t>
            </a:r>
            <a:endParaRPr sz="19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2" type="body"/>
          </p:nvPr>
        </p:nvSpPr>
        <p:spPr>
          <a:xfrm>
            <a:off x="230400" y="1017725"/>
            <a:ext cx="86019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 bar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Signup form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options to select from: personal or business account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4800"/>
            <a:ext cx="8839204" cy="23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99" y="2870300"/>
            <a:ext cx="5056224" cy="20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type="title"/>
          </p:nvPr>
        </p:nvSpPr>
        <p:spPr>
          <a:xfrm>
            <a:off x="271050" y="16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235650" y="617375"/>
            <a:ext cx="85914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client required our team to design the website by ourselves.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We placed the required pictures and texts sent by the client in the website.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259325" y="199200"/>
            <a:ext cx="818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and contact information for Home Together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99" y="576150"/>
            <a:ext cx="3433825" cy="43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